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7802563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1"/>
    <p:restoredTop sz="96980"/>
  </p:normalViewPr>
  <p:slideViewPr>
    <p:cSldViewPr snapToGrid="0" snapToObjects="1">
      <p:cViewPr varScale="1">
        <p:scale>
          <a:sx n="105" d="100"/>
          <a:sy n="105" d="100"/>
        </p:scale>
        <p:origin x="7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192" y="1646133"/>
            <a:ext cx="6632179" cy="3501813"/>
          </a:xfrm>
        </p:spPr>
        <p:txBody>
          <a:bodyPr anchor="b"/>
          <a:lstStyle>
            <a:lvl1pPr algn="ctr"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5321" y="5282989"/>
            <a:ext cx="5851922" cy="2428451"/>
          </a:xfrm>
        </p:spPr>
        <p:txBody>
          <a:bodyPr/>
          <a:lstStyle>
            <a:lvl1pPr marL="0" indent="0" algn="ctr">
              <a:buNone/>
              <a:defRPr sz="2048"/>
            </a:lvl1pPr>
            <a:lvl2pPr marL="390129" indent="0" algn="ctr">
              <a:buNone/>
              <a:defRPr sz="1707"/>
            </a:lvl2pPr>
            <a:lvl3pPr marL="780258" indent="0" algn="ctr">
              <a:buNone/>
              <a:defRPr sz="1536"/>
            </a:lvl3pPr>
            <a:lvl4pPr marL="1170386" indent="0" algn="ctr">
              <a:buNone/>
              <a:defRPr sz="1365"/>
            </a:lvl4pPr>
            <a:lvl5pPr marL="1560515" indent="0" algn="ctr">
              <a:buNone/>
              <a:defRPr sz="1365"/>
            </a:lvl5pPr>
            <a:lvl6pPr marL="1950644" indent="0" algn="ctr">
              <a:buNone/>
              <a:defRPr sz="1365"/>
            </a:lvl6pPr>
            <a:lvl7pPr marL="2340773" indent="0" algn="ctr">
              <a:buNone/>
              <a:defRPr sz="1365"/>
            </a:lvl7pPr>
            <a:lvl8pPr marL="2730901" indent="0" algn="ctr">
              <a:buNone/>
              <a:defRPr sz="1365"/>
            </a:lvl8pPr>
            <a:lvl9pPr marL="3121030" indent="0" algn="ctr">
              <a:buNone/>
              <a:defRPr sz="136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C385-B36F-8A49-A59A-0B4AE2CFFF15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F0A5-7794-3E4A-A7B3-2C602BB68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24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C385-B36F-8A49-A59A-0B4AE2CFFF15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F0A5-7794-3E4A-A7B3-2C602BB68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6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83709" y="535517"/>
            <a:ext cx="168242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427" y="535517"/>
            <a:ext cx="4949751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C385-B36F-8A49-A59A-0B4AE2CFFF15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F0A5-7794-3E4A-A7B3-2C602BB68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90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C385-B36F-8A49-A59A-0B4AE2CFFF15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F0A5-7794-3E4A-A7B3-2C602BB68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7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363" y="2507618"/>
            <a:ext cx="6729711" cy="4184014"/>
          </a:xfrm>
        </p:spPr>
        <p:txBody>
          <a:bodyPr anchor="b"/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2363" y="6731215"/>
            <a:ext cx="6729711" cy="2200274"/>
          </a:xfrm>
        </p:spPr>
        <p:txBody>
          <a:bodyPr/>
          <a:lstStyle>
            <a:lvl1pPr marL="0" indent="0">
              <a:buNone/>
              <a:defRPr sz="2048">
                <a:solidFill>
                  <a:schemeClr val="tx1"/>
                </a:solidFill>
              </a:defRPr>
            </a:lvl1pPr>
            <a:lvl2pPr marL="390129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2pPr>
            <a:lvl3pPr marL="780258" indent="0">
              <a:buNone/>
              <a:defRPr sz="1536">
                <a:solidFill>
                  <a:schemeClr val="tx1">
                    <a:tint val="75000"/>
                  </a:schemeClr>
                </a:solidFill>
              </a:defRPr>
            </a:lvl3pPr>
            <a:lvl4pPr marL="1170386" indent="0">
              <a:buNone/>
              <a:defRPr sz="1365">
                <a:solidFill>
                  <a:schemeClr val="tx1">
                    <a:tint val="75000"/>
                  </a:schemeClr>
                </a:solidFill>
              </a:defRPr>
            </a:lvl4pPr>
            <a:lvl5pPr marL="1560515" indent="0">
              <a:buNone/>
              <a:defRPr sz="1365">
                <a:solidFill>
                  <a:schemeClr val="tx1">
                    <a:tint val="75000"/>
                  </a:schemeClr>
                </a:solidFill>
              </a:defRPr>
            </a:lvl5pPr>
            <a:lvl6pPr marL="1950644" indent="0">
              <a:buNone/>
              <a:defRPr sz="1365">
                <a:solidFill>
                  <a:schemeClr val="tx1">
                    <a:tint val="75000"/>
                  </a:schemeClr>
                </a:solidFill>
              </a:defRPr>
            </a:lvl6pPr>
            <a:lvl7pPr marL="2340773" indent="0">
              <a:buNone/>
              <a:defRPr sz="1365">
                <a:solidFill>
                  <a:schemeClr val="tx1">
                    <a:tint val="75000"/>
                  </a:schemeClr>
                </a:solidFill>
              </a:defRPr>
            </a:lvl7pPr>
            <a:lvl8pPr marL="2730901" indent="0">
              <a:buNone/>
              <a:defRPr sz="1365">
                <a:solidFill>
                  <a:schemeClr val="tx1">
                    <a:tint val="75000"/>
                  </a:schemeClr>
                </a:solidFill>
              </a:defRPr>
            </a:lvl8pPr>
            <a:lvl9pPr marL="3121030" indent="0">
              <a:buNone/>
              <a:defRPr sz="13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C385-B36F-8A49-A59A-0B4AE2CFFF15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F0A5-7794-3E4A-A7B3-2C602BB68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426" y="2677584"/>
            <a:ext cx="3316089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048" y="2677584"/>
            <a:ext cx="3316089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C385-B36F-8A49-A59A-0B4AE2CFFF15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F0A5-7794-3E4A-A7B3-2C602BB68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74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42" y="535519"/>
            <a:ext cx="6729711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444" y="2465706"/>
            <a:ext cx="3300849" cy="1208404"/>
          </a:xfrm>
        </p:spPr>
        <p:txBody>
          <a:bodyPr anchor="b"/>
          <a:lstStyle>
            <a:lvl1pPr marL="0" indent="0">
              <a:buNone/>
              <a:defRPr sz="2048" b="1"/>
            </a:lvl1pPr>
            <a:lvl2pPr marL="390129" indent="0">
              <a:buNone/>
              <a:defRPr sz="1707" b="1"/>
            </a:lvl2pPr>
            <a:lvl3pPr marL="780258" indent="0">
              <a:buNone/>
              <a:defRPr sz="1536" b="1"/>
            </a:lvl3pPr>
            <a:lvl4pPr marL="1170386" indent="0">
              <a:buNone/>
              <a:defRPr sz="1365" b="1"/>
            </a:lvl4pPr>
            <a:lvl5pPr marL="1560515" indent="0">
              <a:buNone/>
              <a:defRPr sz="1365" b="1"/>
            </a:lvl5pPr>
            <a:lvl6pPr marL="1950644" indent="0">
              <a:buNone/>
              <a:defRPr sz="1365" b="1"/>
            </a:lvl6pPr>
            <a:lvl7pPr marL="2340773" indent="0">
              <a:buNone/>
              <a:defRPr sz="1365" b="1"/>
            </a:lvl7pPr>
            <a:lvl8pPr marL="2730901" indent="0">
              <a:buNone/>
              <a:defRPr sz="1365" b="1"/>
            </a:lvl8pPr>
            <a:lvl9pPr marL="3121030" indent="0">
              <a:buNone/>
              <a:defRPr sz="136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444" y="3674110"/>
            <a:ext cx="330084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0048" y="2465706"/>
            <a:ext cx="3317106" cy="1208404"/>
          </a:xfrm>
        </p:spPr>
        <p:txBody>
          <a:bodyPr anchor="b"/>
          <a:lstStyle>
            <a:lvl1pPr marL="0" indent="0">
              <a:buNone/>
              <a:defRPr sz="2048" b="1"/>
            </a:lvl1pPr>
            <a:lvl2pPr marL="390129" indent="0">
              <a:buNone/>
              <a:defRPr sz="1707" b="1"/>
            </a:lvl2pPr>
            <a:lvl3pPr marL="780258" indent="0">
              <a:buNone/>
              <a:defRPr sz="1536" b="1"/>
            </a:lvl3pPr>
            <a:lvl4pPr marL="1170386" indent="0">
              <a:buNone/>
              <a:defRPr sz="1365" b="1"/>
            </a:lvl4pPr>
            <a:lvl5pPr marL="1560515" indent="0">
              <a:buNone/>
              <a:defRPr sz="1365" b="1"/>
            </a:lvl5pPr>
            <a:lvl6pPr marL="1950644" indent="0">
              <a:buNone/>
              <a:defRPr sz="1365" b="1"/>
            </a:lvl6pPr>
            <a:lvl7pPr marL="2340773" indent="0">
              <a:buNone/>
              <a:defRPr sz="1365" b="1"/>
            </a:lvl7pPr>
            <a:lvl8pPr marL="2730901" indent="0">
              <a:buNone/>
              <a:defRPr sz="1365" b="1"/>
            </a:lvl8pPr>
            <a:lvl9pPr marL="3121030" indent="0">
              <a:buNone/>
              <a:defRPr sz="136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50048" y="3674110"/>
            <a:ext cx="3317106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C385-B36F-8A49-A59A-0B4AE2CFFF15}" type="datetimeFigureOut">
              <a:rPr lang="en-US" smtClean="0"/>
              <a:t>1/24/23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F0A5-7794-3E4A-A7B3-2C602BB68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1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C385-B36F-8A49-A59A-0B4AE2CFFF15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F0A5-7794-3E4A-A7B3-2C602BB68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9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C385-B36F-8A49-A59A-0B4AE2CFFF15}" type="datetimeFigureOut">
              <a:rPr lang="en-US" smtClean="0"/>
              <a:t>1/24/23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F0A5-7794-3E4A-A7B3-2C602BB68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5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42" y="670560"/>
            <a:ext cx="2516530" cy="2346960"/>
          </a:xfrm>
        </p:spPr>
        <p:txBody>
          <a:bodyPr anchor="b"/>
          <a:lstStyle>
            <a:lvl1pPr>
              <a:defRPr sz="27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7105" y="1448226"/>
            <a:ext cx="3950048" cy="7147983"/>
          </a:xfrm>
        </p:spPr>
        <p:txBody>
          <a:bodyPr/>
          <a:lstStyle>
            <a:lvl1pPr>
              <a:defRPr sz="2731"/>
            </a:lvl1pPr>
            <a:lvl2pPr>
              <a:defRPr sz="2389"/>
            </a:lvl2pPr>
            <a:lvl3pPr>
              <a:defRPr sz="2048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442" y="3017520"/>
            <a:ext cx="2516530" cy="5590329"/>
          </a:xfrm>
        </p:spPr>
        <p:txBody>
          <a:bodyPr/>
          <a:lstStyle>
            <a:lvl1pPr marL="0" indent="0">
              <a:buNone/>
              <a:defRPr sz="1365"/>
            </a:lvl1pPr>
            <a:lvl2pPr marL="390129" indent="0">
              <a:buNone/>
              <a:defRPr sz="1195"/>
            </a:lvl2pPr>
            <a:lvl3pPr marL="780258" indent="0">
              <a:buNone/>
              <a:defRPr sz="1024"/>
            </a:lvl3pPr>
            <a:lvl4pPr marL="1170386" indent="0">
              <a:buNone/>
              <a:defRPr sz="853"/>
            </a:lvl4pPr>
            <a:lvl5pPr marL="1560515" indent="0">
              <a:buNone/>
              <a:defRPr sz="853"/>
            </a:lvl5pPr>
            <a:lvl6pPr marL="1950644" indent="0">
              <a:buNone/>
              <a:defRPr sz="853"/>
            </a:lvl6pPr>
            <a:lvl7pPr marL="2340773" indent="0">
              <a:buNone/>
              <a:defRPr sz="853"/>
            </a:lvl7pPr>
            <a:lvl8pPr marL="2730901" indent="0">
              <a:buNone/>
              <a:defRPr sz="853"/>
            </a:lvl8pPr>
            <a:lvl9pPr marL="3121030" indent="0">
              <a:buNone/>
              <a:defRPr sz="85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C385-B36F-8A49-A59A-0B4AE2CFFF15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F0A5-7794-3E4A-A7B3-2C602BB68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59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42" y="670560"/>
            <a:ext cx="2516530" cy="2346960"/>
          </a:xfrm>
        </p:spPr>
        <p:txBody>
          <a:bodyPr anchor="b"/>
          <a:lstStyle>
            <a:lvl1pPr>
              <a:defRPr sz="27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17105" y="1448226"/>
            <a:ext cx="3950048" cy="7147983"/>
          </a:xfrm>
        </p:spPr>
        <p:txBody>
          <a:bodyPr anchor="t"/>
          <a:lstStyle>
            <a:lvl1pPr marL="0" indent="0">
              <a:buNone/>
              <a:defRPr sz="2731"/>
            </a:lvl1pPr>
            <a:lvl2pPr marL="390129" indent="0">
              <a:buNone/>
              <a:defRPr sz="2389"/>
            </a:lvl2pPr>
            <a:lvl3pPr marL="780258" indent="0">
              <a:buNone/>
              <a:defRPr sz="2048"/>
            </a:lvl3pPr>
            <a:lvl4pPr marL="1170386" indent="0">
              <a:buNone/>
              <a:defRPr sz="1707"/>
            </a:lvl4pPr>
            <a:lvl5pPr marL="1560515" indent="0">
              <a:buNone/>
              <a:defRPr sz="1707"/>
            </a:lvl5pPr>
            <a:lvl6pPr marL="1950644" indent="0">
              <a:buNone/>
              <a:defRPr sz="1707"/>
            </a:lvl6pPr>
            <a:lvl7pPr marL="2340773" indent="0">
              <a:buNone/>
              <a:defRPr sz="1707"/>
            </a:lvl7pPr>
            <a:lvl8pPr marL="2730901" indent="0">
              <a:buNone/>
              <a:defRPr sz="1707"/>
            </a:lvl8pPr>
            <a:lvl9pPr marL="3121030" indent="0">
              <a:buNone/>
              <a:defRPr sz="170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442" y="3017520"/>
            <a:ext cx="2516530" cy="5590329"/>
          </a:xfrm>
        </p:spPr>
        <p:txBody>
          <a:bodyPr/>
          <a:lstStyle>
            <a:lvl1pPr marL="0" indent="0">
              <a:buNone/>
              <a:defRPr sz="1365"/>
            </a:lvl1pPr>
            <a:lvl2pPr marL="390129" indent="0">
              <a:buNone/>
              <a:defRPr sz="1195"/>
            </a:lvl2pPr>
            <a:lvl3pPr marL="780258" indent="0">
              <a:buNone/>
              <a:defRPr sz="1024"/>
            </a:lvl3pPr>
            <a:lvl4pPr marL="1170386" indent="0">
              <a:buNone/>
              <a:defRPr sz="853"/>
            </a:lvl4pPr>
            <a:lvl5pPr marL="1560515" indent="0">
              <a:buNone/>
              <a:defRPr sz="853"/>
            </a:lvl5pPr>
            <a:lvl6pPr marL="1950644" indent="0">
              <a:buNone/>
              <a:defRPr sz="853"/>
            </a:lvl6pPr>
            <a:lvl7pPr marL="2340773" indent="0">
              <a:buNone/>
              <a:defRPr sz="853"/>
            </a:lvl7pPr>
            <a:lvl8pPr marL="2730901" indent="0">
              <a:buNone/>
              <a:defRPr sz="853"/>
            </a:lvl8pPr>
            <a:lvl9pPr marL="3121030" indent="0">
              <a:buNone/>
              <a:defRPr sz="85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C385-B36F-8A49-A59A-0B4AE2CFFF15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F0A5-7794-3E4A-A7B3-2C602BB68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3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6426" y="535519"/>
            <a:ext cx="6729711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426" y="2677584"/>
            <a:ext cx="6729711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426" y="9322649"/>
            <a:ext cx="1755577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EC385-B36F-8A49-A59A-0B4AE2CFFF15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4599" y="9322649"/>
            <a:ext cx="263336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0560" y="9322649"/>
            <a:ext cx="1755577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6F0A5-7794-3E4A-A7B3-2C602BB68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4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80258" rtl="0" eaLnBrk="1" latinLnBrk="0" hangingPunct="1">
        <a:lnSpc>
          <a:spcPct val="90000"/>
        </a:lnSpc>
        <a:spcBef>
          <a:spcPct val="0"/>
        </a:spcBef>
        <a:buNone/>
        <a:defRPr sz="37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5064" indent="-195064" algn="l" defTabSz="780258" rtl="0" eaLnBrk="1" latinLnBrk="0" hangingPunct="1">
        <a:lnSpc>
          <a:spcPct val="90000"/>
        </a:lnSpc>
        <a:spcBef>
          <a:spcPts val="853"/>
        </a:spcBef>
        <a:buFont typeface="Arial" panose="020B0604020202020204" pitchFamily="34" charset="0"/>
        <a:buChar char="•"/>
        <a:defRPr sz="2389" kern="1200">
          <a:solidFill>
            <a:schemeClr val="tx1"/>
          </a:solidFill>
          <a:latin typeface="+mn-lt"/>
          <a:ea typeface="+mn-ea"/>
          <a:cs typeface="+mn-cs"/>
        </a:defRPr>
      </a:lvl1pPr>
      <a:lvl2pPr marL="585193" indent="-195064" algn="l" defTabSz="780258" rtl="0" eaLnBrk="1" latinLnBrk="0" hangingPunct="1">
        <a:lnSpc>
          <a:spcPct val="90000"/>
        </a:lnSpc>
        <a:spcBef>
          <a:spcPts val="427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2pPr>
      <a:lvl3pPr marL="975322" indent="-195064" algn="l" defTabSz="780258" rtl="0" eaLnBrk="1" latinLnBrk="0" hangingPunct="1">
        <a:lnSpc>
          <a:spcPct val="90000"/>
        </a:lnSpc>
        <a:spcBef>
          <a:spcPts val="427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3pPr>
      <a:lvl4pPr marL="1365451" indent="-195064" algn="l" defTabSz="780258" rtl="0" eaLnBrk="1" latinLnBrk="0" hangingPunct="1">
        <a:lnSpc>
          <a:spcPct val="90000"/>
        </a:lnSpc>
        <a:spcBef>
          <a:spcPts val="427"/>
        </a:spcBef>
        <a:buFont typeface="Arial" panose="020B0604020202020204" pitchFamily="34" charset="0"/>
        <a:buChar char="•"/>
        <a:defRPr sz="1536" kern="1200">
          <a:solidFill>
            <a:schemeClr val="tx1"/>
          </a:solidFill>
          <a:latin typeface="+mn-lt"/>
          <a:ea typeface="+mn-ea"/>
          <a:cs typeface="+mn-cs"/>
        </a:defRPr>
      </a:lvl4pPr>
      <a:lvl5pPr marL="1755579" indent="-195064" algn="l" defTabSz="780258" rtl="0" eaLnBrk="1" latinLnBrk="0" hangingPunct="1">
        <a:lnSpc>
          <a:spcPct val="90000"/>
        </a:lnSpc>
        <a:spcBef>
          <a:spcPts val="427"/>
        </a:spcBef>
        <a:buFont typeface="Arial" panose="020B0604020202020204" pitchFamily="34" charset="0"/>
        <a:buChar char="•"/>
        <a:defRPr sz="1536" kern="1200">
          <a:solidFill>
            <a:schemeClr val="tx1"/>
          </a:solidFill>
          <a:latin typeface="+mn-lt"/>
          <a:ea typeface="+mn-ea"/>
          <a:cs typeface="+mn-cs"/>
        </a:defRPr>
      </a:lvl5pPr>
      <a:lvl6pPr marL="2145708" indent="-195064" algn="l" defTabSz="780258" rtl="0" eaLnBrk="1" latinLnBrk="0" hangingPunct="1">
        <a:lnSpc>
          <a:spcPct val="90000"/>
        </a:lnSpc>
        <a:spcBef>
          <a:spcPts val="427"/>
        </a:spcBef>
        <a:buFont typeface="Arial" panose="020B0604020202020204" pitchFamily="34" charset="0"/>
        <a:buChar char="•"/>
        <a:defRPr sz="1536" kern="1200">
          <a:solidFill>
            <a:schemeClr val="tx1"/>
          </a:solidFill>
          <a:latin typeface="+mn-lt"/>
          <a:ea typeface="+mn-ea"/>
          <a:cs typeface="+mn-cs"/>
        </a:defRPr>
      </a:lvl6pPr>
      <a:lvl7pPr marL="2535837" indent="-195064" algn="l" defTabSz="780258" rtl="0" eaLnBrk="1" latinLnBrk="0" hangingPunct="1">
        <a:lnSpc>
          <a:spcPct val="90000"/>
        </a:lnSpc>
        <a:spcBef>
          <a:spcPts val="427"/>
        </a:spcBef>
        <a:buFont typeface="Arial" panose="020B0604020202020204" pitchFamily="34" charset="0"/>
        <a:buChar char="•"/>
        <a:defRPr sz="1536" kern="1200">
          <a:solidFill>
            <a:schemeClr val="tx1"/>
          </a:solidFill>
          <a:latin typeface="+mn-lt"/>
          <a:ea typeface="+mn-ea"/>
          <a:cs typeface="+mn-cs"/>
        </a:defRPr>
      </a:lvl7pPr>
      <a:lvl8pPr marL="2925966" indent="-195064" algn="l" defTabSz="780258" rtl="0" eaLnBrk="1" latinLnBrk="0" hangingPunct="1">
        <a:lnSpc>
          <a:spcPct val="90000"/>
        </a:lnSpc>
        <a:spcBef>
          <a:spcPts val="427"/>
        </a:spcBef>
        <a:buFont typeface="Arial" panose="020B0604020202020204" pitchFamily="34" charset="0"/>
        <a:buChar char="•"/>
        <a:defRPr sz="1536" kern="1200">
          <a:solidFill>
            <a:schemeClr val="tx1"/>
          </a:solidFill>
          <a:latin typeface="+mn-lt"/>
          <a:ea typeface="+mn-ea"/>
          <a:cs typeface="+mn-cs"/>
        </a:defRPr>
      </a:lvl8pPr>
      <a:lvl9pPr marL="3316094" indent="-195064" algn="l" defTabSz="780258" rtl="0" eaLnBrk="1" latinLnBrk="0" hangingPunct="1">
        <a:lnSpc>
          <a:spcPct val="90000"/>
        </a:lnSpc>
        <a:spcBef>
          <a:spcPts val="427"/>
        </a:spcBef>
        <a:buFont typeface="Arial" panose="020B0604020202020204" pitchFamily="34" charset="0"/>
        <a:buChar char="•"/>
        <a:defRPr sz="15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0258" rtl="0" eaLnBrk="1" latinLnBrk="0" hangingPunct="1">
        <a:defRPr sz="1536" kern="1200">
          <a:solidFill>
            <a:schemeClr val="tx1"/>
          </a:solidFill>
          <a:latin typeface="+mn-lt"/>
          <a:ea typeface="+mn-ea"/>
          <a:cs typeface="+mn-cs"/>
        </a:defRPr>
      </a:lvl1pPr>
      <a:lvl2pPr marL="390129" algn="l" defTabSz="780258" rtl="0" eaLnBrk="1" latinLnBrk="0" hangingPunct="1">
        <a:defRPr sz="1536" kern="1200">
          <a:solidFill>
            <a:schemeClr val="tx1"/>
          </a:solidFill>
          <a:latin typeface="+mn-lt"/>
          <a:ea typeface="+mn-ea"/>
          <a:cs typeface="+mn-cs"/>
        </a:defRPr>
      </a:lvl2pPr>
      <a:lvl3pPr marL="780258" algn="l" defTabSz="780258" rtl="0" eaLnBrk="1" latinLnBrk="0" hangingPunct="1">
        <a:defRPr sz="1536" kern="1200">
          <a:solidFill>
            <a:schemeClr val="tx1"/>
          </a:solidFill>
          <a:latin typeface="+mn-lt"/>
          <a:ea typeface="+mn-ea"/>
          <a:cs typeface="+mn-cs"/>
        </a:defRPr>
      </a:lvl3pPr>
      <a:lvl4pPr marL="1170386" algn="l" defTabSz="780258" rtl="0" eaLnBrk="1" latinLnBrk="0" hangingPunct="1">
        <a:defRPr sz="1536" kern="1200">
          <a:solidFill>
            <a:schemeClr val="tx1"/>
          </a:solidFill>
          <a:latin typeface="+mn-lt"/>
          <a:ea typeface="+mn-ea"/>
          <a:cs typeface="+mn-cs"/>
        </a:defRPr>
      </a:lvl4pPr>
      <a:lvl5pPr marL="1560515" algn="l" defTabSz="780258" rtl="0" eaLnBrk="1" latinLnBrk="0" hangingPunct="1">
        <a:defRPr sz="1536" kern="1200">
          <a:solidFill>
            <a:schemeClr val="tx1"/>
          </a:solidFill>
          <a:latin typeface="+mn-lt"/>
          <a:ea typeface="+mn-ea"/>
          <a:cs typeface="+mn-cs"/>
        </a:defRPr>
      </a:lvl5pPr>
      <a:lvl6pPr marL="1950644" algn="l" defTabSz="780258" rtl="0" eaLnBrk="1" latinLnBrk="0" hangingPunct="1">
        <a:defRPr sz="1536" kern="1200">
          <a:solidFill>
            <a:schemeClr val="tx1"/>
          </a:solidFill>
          <a:latin typeface="+mn-lt"/>
          <a:ea typeface="+mn-ea"/>
          <a:cs typeface="+mn-cs"/>
        </a:defRPr>
      </a:lvl6pPr>
      <a:lvl7pPr marL="2340773" algn="l" defTabSz="780258" rtl="0" eaLnBrk="1" latinLnBrk="0" hangingPunct="1">
        <a:defRPr sz="1536" kern="1200">
          <a:solidFill>
            <a:schemeClr val="tx1"/>
          </a:solidFill>
          <a:latin typeface="+mn-lt"/>
          <a:ea typeface="+mn-ea"/>
          <a:cs typeface="+mn-cs"/>
        </a:defRPr>
      </a:lvl7pPr>
      <a:lvl8pPr marL="2730901" algn="l" defTabSz="780258" rtl="0" eaLnBrk="1" latinLnBrk="0" hangingPunct="1">
        <a:defRPr sz="1536" kern="1200">
          <a:solidFill>
            <a:schemeClr val="tx1"/>
          </a:solidFill>
          <a:latin typeface="+mn-lt"/>
          <a:ea typeface="+mn-ea"/>
          <a:cs typeface="+mn-cs"/>
        </a:defRPr>
      </a:lvl8pPr>
      <a:lvl9pPr marL="3121030" algn="l" defTabSz="780258" rtl="0" eaLnBrk="1" latinLnBrk="0" hangingPunct="1">
        <a:defRPr sz="15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3E52C0-4CB6-7840-BECD-27ED3D8A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7802563" cy="1023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97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9FA4C8-0A5F-9640-84B4-8D2FA1758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2563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0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48295-797A-9E45-879B-7CFEE3D58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317807" y="1110541"/>
            <a:ext cx="10340637" cy="79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5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EA1323-85FC-D246-9430-F3D8FE2E5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802563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89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0FB58-77B2-B147-B406-4D6E14436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536" y="0"/>
            <a:ext cx="7900099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12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5CEB1-8F88-E044-B41A-6F4FC34E5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75"/>
            <a:ext cx="7802563" cy="1002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00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01283-1F5C-0046-8201-997794CF4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2563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F47EFF-0C19-3E48-A802-ED34DA05D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9467"/>
            <a:ext cx="7802563" cy="3935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B320B-4951-4948-A3DF-110BE4F7602C}"/>
              </a:ext>
            </a:extLst>
          </p:cNvPr>
          <p:cNvSpPr txBox="1"/>
          <p:nvPr/>
        </p:nvSpPr>
        <p:spPr>
          <a:xfrm>
            <a:off x="371696" y="377952"/>
            <a:ext cx="7199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system is currently implemented in Python3.  The system is so tiny that it can be fully checked and comprehended by humans (full parser and language is ~100 lines of code).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C7F5B4-89AE-D840-8C43-9E0973F1A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" y="5651575"/>
            <a:ext cx="7403515" cy="4281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3E204B-94EF-914A-A89F-8A49A4CC1A84}"/>
              </a:ext>
            </a:extLst>
          </p:cNvPr>
          <p:cNvSpPr txBox="1"/>
          <p:nvPr/>
        </p:nvSpPr>
        <p:spPr>
          <a:xfrm>
            <a:off x="4754880" y="6096000"/>
            <a:ext cx="2657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Data corresponding to the question: Is sum n a category?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F6CB034-E3F6-D74A-9CE4-F275007ABF6C}"/>
              </a:ext>
            </a:extLst>
          </p:cNvPr>
          <p:cNvCxnSpPr/>
          <p:nvPr/>
        </p:nvCxnSpPr>
        <p:spPr>
          <a:xfrm rot="5400000">
            <a:off x="5260848" y="7199376"/>
            <a:ext cx="1389888" cy="792480"/>
          </a:xfrm>
          <a:prstGeom prst="bentConnector3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64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226793-48F4-BC44-973C-E748227D5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2563" cy="1022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44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6BF4C-8CC3-284E-BF11-E571DD8D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802563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83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33A040-B49B-0847-8104-B61728D80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64" y="0"/>
            <a:ext cx="8156448" cy="1022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8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CB946-FBD6-5D4F-9AA2-49B53565E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00416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48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32315-551F-714A-BB33-B81D580F3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" y="0"/>
            <a:ext cx="7948867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06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D01A37-9AFB-8946-B8FF-32A3FEB07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2563" cy="102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3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7DD9D-267D-AC40-9324-AD83F76D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536" y="-121920"/>
            <a:ext cx="7900099" cy="1016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07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05795-FEDA-1645-9E9B-0FEB28F86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" y="0"/>
            <a:ext cx="8010144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06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</TotalTime>
  <Words>47</Words>
  <Application>Microsoft Macintosh PowerPoint</Application>
  <PresentationFormat>Custom</PresentationFormat>
  <Paragraphs>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Youssef, Saul</dc:creator>
  <cp:lastModifiedBy>Youssef, Saul</cp:lastModifiedBy>
  <cp:revision>9</cp:revision>
  <dcterms:created xsi:type="dcterms:W3CDTF">2023-01-24T16:06:44Z</dcterms:created>
  <dcterms:modified xsi:type="dcterms:W3CDTF">2023-01-24T16:51:43Z</dcterms:modified>
</cp:coreProperties>
</file>